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568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39AEC-F237-45D5-8FF9-587901B32B95}" type="datetimeFigureOut">
              <a:rPr lang="ru-RU" smtClean="0"/>
              <a:t>06.11.2017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42BF3-4216-47ED-BC73-7867999AE1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312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142BF3-4216-47ED-BC73-7867999AE1B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37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5761" y="2095484"/>
            <a:ext cx="5829300" cy="1960033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>
              <a:defRPr b="1" cap="all" spc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25125" y="4572000"/>
            <a:ext cx="4800600" cy="23368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490E0-F478-4F4F-AC0E-53C457A3F6A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0BE4-DCA3-42AE-B7B0-27DD96C57DD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21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EE4E9-2F57-4F77-B239-9FB8D10023D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55ECA-7953-4FAF-8B09-B82BFCA42D8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3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11946-5B21-4A3D-BF46-EB198132378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E9DBA-CC6E-4A2A-8CD3-D3EC4044980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8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9346-293F-4EE9-A888-5833C3DA5A1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81C2F-C9F6-402F-BD42-8532F1AFAE3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327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23EDA-6B54-427F-A39F-0522D77BA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FAB2-A788-49F8-8D51-2A80C5071E7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17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B412-8B45-4DB4-8040-BA6375A690A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29C5-8FF0-4E66-860E-FA3122EE657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01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58A3F-75D9-4B26-9B2D-4E546BC0553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F37D8-3583-4759-9542-ECDB2CE5E5E2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64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52179-B87B-4CC7-98BF-427A353E147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D068D-1FE4-4044-BB33-53B1943835B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25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68BDC-C231-4B90-9383-044F9618C4C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DE79A-7BEC-43F0-B992-CE4D4B21F09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1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385F6-4C91-4AC4-AE31-9138A416C9E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73089-5E22-4601-A31F-496DE1AE912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12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8DFC-9ABA-4F6D-B414-E5BA55AE140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67BCF-7ED7-4C8D-BFD2-94565D673F1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64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360" y="366184"/>
            <a:ext cx="5679281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2750A9-A6CB-4466-B3DA-6DE133D8B8E6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06.11.2017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AEC19C3-955C-413A-93E0-61B1E3D200A4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7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2800" i="1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25406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nekrasovbibl.ru/sites/default/files/icon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25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62" y="5436096"/>
            <a:ext cx="3889683" cy="298782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2656" y="2771800"/>
            <a:ext cx="626469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Папка </a:t>
            </a:r>
          </a:p>
          <a:p>
            <a:pPr algn="ctr"/>
            <a:r>
              <a:rPr lang="ru-RU" sz="60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</a:rPr>
              <a:t>наркопост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775" y="1038772"/>
            <a:ext cx="5829300" cy="1960033"/>
          </a:xfrm>
        </p:spPr>
        <p:txBody>
          <a:bodyPr/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 горячей линий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Урус-Мартановский МРО УФСКН по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+7(87145) 2-23-65</a:t>
            </a:r>
            <a:b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МВД России по Урус-Мартановскому Району: +7(87145) 2-23-62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285627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c кнопками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6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Презентация c кнопками</vt:lpstr>
      <vt:lpstr>Телефоны  горячей линий  Урус-Мартановский МРО УФСКН по Чр: +7(87145) 2-23-65 отдел МВД России по Урус-Мартановскому Району: +7(87145) 2-23-62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Cross</dc:creator>
  <cp:lastModifiedBy>Пользователь</cp:lastModifiedBy>
  <cp:revision>3</cp:revision>
  <dcterms:created xsi:type="dcterms:W3CDTF">2017-02-01T10:23:31Z</dcterms:created>
  <dcterms:modified xsi:type="dcterms:W3CDTF">2017-11-06T10:03:52Z</dcterms:modified>
</cp:coreProperties>
</file>