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0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1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3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1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76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4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2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6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9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0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A460-732D-4F73-9CED-042E103085F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2371-C4F5-4E43-BAF5-A9D2F7E5A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9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lcoholizm-info.ru/articles/wp-content/uploads/2016/12/35365184-behtereva-klinika-lechenie-alkogolizm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5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Cross</dc:creator>
  <cp:lastModifiedBy>Cross</cp:lastModifiedBy>
  <cp:revision>1</cp:revision>
  <dcterms:created xsi:type="dcterms:W3CDTF">2017-02-01T10:26:31Z</dcterms:created>
  <dcterms:modified xsi:type="dcterms:W3CDTF">2017-02-01T10:29:17Z</dcterms:modified>
</cp:coreProperties>
</file>