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A460-732D-4F73-9CED-042E103085FB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2371-C4F5-4E43-BAF5-A9D2F7E5A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106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A460-732D-4F73-9CED-042E103085FB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2371-C4F5-4E43-BAF5-A9D2F7E5A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71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A460-732D-4F73-9CED-042E103085FB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2371-C4F5-4E43-BAF5-A9D2F7E5A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234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A460-732D-4F73-9CED-042E103085FB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2371-C4F5-4E43-BAF5-A9D2F7E5A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812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A460-732D-4F73-9CED-042E103085FB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2371-C4F5-4E43-BAF5-A9D2F7E5A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766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A460-732D-4F73-9CED-042E103085FB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2371-C4F5-4E43-BAF5-A9D2F7E5A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2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A460-732D-4F73-9CED-042E103085FB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2371-C4F5-4E43-BAF5-A9D2F7E5A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944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A460-732D-4F73-9CED-042E103085FB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2371-C4F5-4E43-BAF5-A9D2F7E5A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82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A460-732D-4F73-9CED-042E103085FB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2371-C4F5-4E43-BAF5-A9D2F7E5A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166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A460-732D-4F73-9CED-042E103085FB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2371-C4F5-4E43-BAF5-A9D2F7E5A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99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A460-732D-4F73-9CED-042E103085FB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2371-C4F5-4E43-BAF5-A9D2F7E5A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402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8A460-732D-4F73-9CED-042E103085FB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F2371-C4F5-4E43-BAF5-A9D2F7E5A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394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alcoholizm-info.ru/articles/wp-content/uploads/2016/12/35365184-behtereva-klinika-lechenie-alkogolizm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657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Cross</dc:creator>
  <cp:lastModifiedBy>Cross</cp:lastModifiedBy>
  <cp:revision>1</cp:revision>
  <dcterms:created xsi:type="dcterms:W3CDTF">2017-02-01T10:26:31Z</dcterms:created>
  <dcterms:modified xsi:type="dcterms:W3CDTF">2017-02-01T10:29:17Z</dcterms:modified>
</cp:coreProperties>
</file>