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2100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g.ru/2011/02/08/antitabak-site-dok.html" TargetMode="External"/><Relationship Id="rId3" Type="http://schemas.openxmlformats.org/officeDocument/2006/relationships/hyperlink" Target="http://www.rfdeti.ru/files/prava.rtf" TargetMode="External"/><Relationship Id="rId7" Type="http://schemas.openxmlformats.org/officeDocument/2006/relationships/hyperlink" Target="http://www.fskn.gov.ru/pages/gak/4605/4604/6744/index.shtml" TargetMode="External"/><Relationship Id="rId2" Type="http://schemas.openxmlformats.org/officeDocument/2006/relationships/hyperlink" Target="http://&#1084;&#1080;&#1085;&#1086;&#1073;&#1088;&#1085;&#1072;&#1091;&#1082;&#1080;.&#1088;&#1092;/%D0%B4%D0%BE%D0%BA%D1%83%D0%BC%D0%B5%D0%BD%D1%82%D1%8B/2974/%D1%84%D0%B0%D0%B9%D0%BB/1543/12.12.29-%D0%A4%D0%97_%D0%9E%D0%B1_%D0%BE%D0%B1%D1%80%D0%B0%D0%B7%D0%BE%D0%B2%D0%B0%D0%BD%D0%B8%D0%B8_%D0%B2_%D0%A0%D0%BE%D1%81%D1%81%D0%B8%D0%25B" TargetMode="External"/><Relationship Id="rId1" Type="http://schemas.openxmlformats.org/officeDocument/2006/relationships/hyperlink" Target="http://www.rfdeti.ru/files/konvencia_o_pravah_rebenka.doc" TargetMode="External"/><Relationship Id="rId6" Type="http://schemas.openxmlformats.org/officeDocument/2006/relationships/hyperlink" Target="http://solntsevo.mos.ru/kdn/zakon/fz-120.htm" TargetMode="External"/><Relationship Id="rId11" Type="http://schemas.openxmlformats.org/officeDocument/2006/relationships/hyperlink" Target="http://docs.pravo.ru/kodeks-koap/9/" TargetMode="External"/><Relationship Id="rId5" Type="http://schemas.openxmlformats.org/officeDocument/2006/relationships/hyperlink" Target="http://www.fskn.gov.ru/pages/main/info/legal_foundation/4033/4034/print.shtml" TargetMode="External"/><Relationship Id="rId10" Type="http://schemas.openxmlformats.org/officeDocument/2006/relationships/hyperlink" Target="http://schachischool.ucoz.ru/Documents/narkopost/NPB/strategija_gosudarstvennoj_antinarkoticheskoj_poli.doc" TargetMode="External"/><Relationship Id="rId4" Type="http://schemas.openxmlformats.org/officeDocument/2006/relationships/hyperlink" Target="http://www.rosminzdrav.ru/documents/5736-federalnyy-zakon-15-fz-ot-23-fevralya-2013-g" TargetMode="External"/><Relationship Id="rId9" Type="http://schemas.openxmlformats.org/officeDocument/2006/relationships/hyperlink" Target="http://schachischool.ucoz.ru/Documents/narkopost/NPB/koncepcija_osushhestvlenija_gosudarstvennoj_politi.doc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g.ru/2011/02/08/antitabak-site-dok.html" TargetMode="External"/><Relationship Id="rId3" Type="http://schemas.openxmlformats.org/officeDocument/2006/relationships/hyperlink" Target="http://www.rfdeti.ru/files/prava.rtf" TargetMode="External"/><Relationship Id="rId7" Type="http://schemas.openxmlformats.org/officeDocument/2006/relationships/hyperlink" Target="http://www.fskn.gov.ru/pages/gak/4605/4604/6744/index.shtml" TargetMode="External"/><Relationship Id="rId2" Type="http://schemas.openxmlformats.org/officeDocument/2006/relationships/hyperlink" Target="http://&#1084;&#1080;&#1085;&#1086;&#1073;&#1088;&#1085;&#1072;&#1091;&#1082;&#1080;.&#1088;&#1092;/%D0%B4%D0%BE%D0%BA%D1%83%D0%BC%D0%B5%D0%BD%D1%82%D1%8B/2974/%D1%84%D0%B0%D0%B9%D0%BB/1543/12.12.29-%D0%A4%D0%97_%D0%9E%D0%B1_%D0%BE%D0%B1%D1%80%D0%B0%D0%B7%D0%BE%D0%B2%D0%B0%D0%BD%D0%B8%D0%B8_%D0%B2_%D0%A0%D0%BE%D1%81%D1%81%D0%B8%D0%25B" TargetMode="External"/><Relationship Id="rId1" Type="http://schemas.openxmlformats.org/officeDocument/2006/relationships/hyperlink" Target="http://www.rfdeti.ru/files/konvencia_o_pravah_rebenka.doc" TargetMode="External"/><Relationship Id="rId6" Type="http://schemas.openxmlformats.org/officeDocument/2006/relationships/hyperlink" Target="http://solntsevo.mos.ru/kdn/zakon/fz-120.htm" TargetMode="External"/><Relationship Id="rId11" Type="http://schemas.openxmlformats.org/officeDocument/2006/relationships/hyperlink" Target="http://docs.pravo.ru/kodeks-koap/9/" TargetMode="External"/><Relationship Id="rId5" Type="http://schemas.openxmlformats.org/officeDocument/2006/relationships/hyperlink" Target="http://www.fskn.gov.ru/pages/main/info/legal_foundation/4033/4034/print.shtml" TargetMode="External"/><Relationship Id="rId10" Type="http://schemas.openxmlformats.org/officeDocument/2006/relationships/hyperlink" Target="http://schachischool.ucoz.ru/Documents/narkopost/NPB/strategija_gosudarstvennoj_antinarkoticheskoj_poli.doc" TargetMode="External"/><Relationship Id="rId4" Type="http://schemas.openxmlformats.org/officeDocument/2006/relationships/hyperlink" Target="http://www.rosminzdrav.ru/documents/5736-federalnyy-zakon-15-fz-ot-23-fevralya-2013-g" TargetMode="External"/><Relationship Id="rId9" Type="http://schemas.openxmlformats.org/officeDocument/2006/relationships/hyperlink" Target="http://schachischool.ucoz.ru/Documents/narkopost/NPB/koncepcija_osushhestvlenija_gosudarstvennoj_politi.do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50ADA-3FFA-403B-A302-AA3948478158}" type="doc">
      <dgm:prSet loTypeId="urn:microsoft.com/office/officeart/2008/layout/VerticalCurvedList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6C1A2FA6-41E3-4D92-9F1C-AFAB03F7237E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"/>
            </a:rPr>
            <a:t>Конституция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РФ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2"/>
            </a:rPr>
            <a:t>Закон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об образовании в РФ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3"/>
            </a:rPr>
            <a:t>Закон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об основных гарантиях прав ребенка в РФ</a:t>
          </a: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CDEC2E98-E59C-4830-9AF2-CCAF0BE6ED91}" type="parTrans" cxnId="{14BFAD91-DCA7-4EFA-9BCD-4DF005D9DD03}">
      <dgm:prSet/>
      <dgm:spPr/>
      <dgm:t>
        <a:bodyPr/>
        <a:lstStyle/>
        <a:p>
          <a:endParaRPr lang="ru-RU"/>
        </a:p>
      </dgm:t>
    </dgm:pt>
    <dgm:pt modelId="{845A1818-BCAC-480F-A00F-E905D9D8704C}" type="sibTrans" cxnId="{14BFAD91-DCA7-4EFA-9BCD-4DF005D9DD03}">
      <dgm:prSet/>
      <dgm:spPr/>
      <dgm:t>
        <a:bodyPr/>
        <a:lstStyle/>
        <a:p>
          <a:endParaRPr lang="ru-RU"/>
        </a:p>
      </dgm:t>
    </dgm:pt>
    <dgm:pt modelId="{1D1AE1D6-36E8-4FFC-AB95-839630F20CA9}">
      <dgm:prSet/>
      <dgm:spPr/>
      <dgm:t>
        <a:bodyPr/>
        <a:lstStyle/>
        <a:p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75C5124A-2CE8-4574-A54C-94E12DCE93A0}" type="parTrans" cxnId="{20388A4E-55B5-4669-8834-94BA52C0BC98}">
      <dgm:prSet/>
      <dgm:spPr/>
      <dgm:t>
        <a:bodyPr/>
        <a:lstStyle/>
        <a:p>
          <a:endParaRPr lang="ru-RU"/>
        </a:p>
      </dgm:t>
    </dgm:pt>
    <dgm:pt modelId="{3341C014-4423-4B86-BCCB-91222E4EEFC6}" type="sibTrans" cxnId="{20388A4E-55B5-4669-8834-94BA52C0BC98}">
      <dgm:prSet/>
      <dgm:spPr/>
      <dgm:t>
        <a:bodyPr/>
        <a:lstStyle/>
        <a:p>
          <a:endParaRPr lang="ru-RU"/>
        </a:p>
      </dgm:t>
    </dgm:pt>
    <dgm:pt modelId="{DC22995E-9EA0-4939-AD1F-75F17AB2D877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4"/>
            </a:rPr>
            <a:t>Федеральный закон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Российской Федерации от 23 февраля 2013 г. N 15-ФЗ "Об охране здоровья граждан от воздействия окружающего табачного дыма и последствий потребления табака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5"/>
            </a:rPr>
            <a:t>«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 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5"/>
            </a:rPr>
            <a:t>Федеральный закон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от 8 января 1998 года № 3-ФЗ «О наркотических средствах и психотропных веществах»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44DF4D46-06DB-4074-8C47-CC1354045223}" type="parTrans" cxnId="{CF7E66BF-A63E-41A4-9700-6A26131329CB}">
      <dgm:prSet/>
      <dgm:spPr/>
      <dgm:t>
        <a:bodyPr/>
        <a:lstStyle/>
        <a:p>
          <a:endParaRPr lang="ru-RU"/>
        </a:p>
      </dgm:t>
    </dgm:pt>
    <dgm:pt modelId="{9AD4A193-1E80-49C7-9B21-0B9F3B800369}" type="sibTrans" cxnId="{CF7E66BF-A63E-41A4-9700-6A26131329CB}">
      <dgm:prSet/>
      <dgm:spPr/>
      <dgm:t>
        <a:bodyPr/>
        <a:lstStyle/>
        <a:p>
          <a:endParaRPr lang="ru-RU"/>
        </a:p>
      </dgm:t>
    </dgm:pt>
    <dgm:pt modelId="{FAD4EB95-042B-4681-AE08-71DA234F8AA9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6"/>
            </a:rPr>
            <a:t>Федеральный закон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от 24 июня 1999г. №120-ФЗ «Об основах профилактики безнадзорности и правонарушений несовершеннолетних» (с изменениями №233-ФЗ № 13.10.2009г.)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88EE7D1A-A3DE-4ED6-A834-16731D06619C}" type="parTrans" cxnId="{46BA9857-EF5D-4833-8952-F09894E59F77}">
      <dgm:prSet/>
      <dgm:spPr/>
      <dgm:t>
        <a:bodyPr/>
        <a:lstStyle/>
        <a:p>
          <a:endParaRPr lang="ru-RU"/>
        </a:p>
      </dgm:t>
    </dgm:pt>
    <dgm:pt modelId="{A9AD5121-06D6-4807-A8A0-709131C83D6B}" type="sibTrans" cxnId="{46BA9857-EF5D-4833-8952-F09894E59F77}">
      <dgm:prSet/>
      <dgm:spPr/>
      <dgm:t>
        <a:bodyPr/>
        <a:lstStyle/>
        <a:p>
          <a:endParaRPr lang="ru-RU"/>
        </a:p>
      </dgm:t>
    </dgm:pt>
    <dgm:pt modelId="{7F46A271-986E-4562-8318-713DCD111E03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7"/>
            </a:rPr>
            <a:t>Концепция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государственной антинаркотической политики Российской Федерации (утверждена на заседании Государственного антинаркотического комитета 16.10.2009г.)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1BD8F3A7-355E-4CE5-88DD-F7D3C69710B8}" type="parTrans" cxnId="{E1271AA9-6CAC-4C3B-9944-65353126B6B8}">
      <dgm:prSet/>
      <dgm:spPr/>
      <dgm:t>
        <a:bodyPr/>
        <a:lstStyle/>
        <a:p>
          <a:endParaRPr lang="ru-RU"/>
        </a:p>
      </dgm:t>
    </dgm:pt>
    <dgm:pt modelId="{9896D102-B828-4299-AE54-BE4DF4BB2275}" type="sibTrans" cxnId="{E1271AA9-6CAC-4C3B-9944-65353126B6B8}">
      <dgm:prSet/>
      <dgm:spPr/>
      <dgm:t>
        <a:bodyPr/>
        <a:lstStyle/>
        <a:p>
          <a:endParaRPr lang="ru-RU"/>
        </a:p>
      </dgm:t>
    </dgm:pt>
    <dgm:pt modelId="{CFFE8E2F-9CC3-4801-9843-95EEF688A63C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8"/>
            </a:rPr>
            <a:t>Концепция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осуществления государственной политики противодействия потреблению табака на 2010-2015годы (утверждена распоряжением Правительства Российской Федерации  от 23 сентября 2010г. № 1563-р.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FA38EDD7-EBAE-4D85-A2A5-D14EC19F8CD6}" type="parTrans" cxnId="{F7F883D4-91C1-4217-9165-254D488C95ED}">
      <dgm:prSet/>
      <dgm:spPr/>
      <dgm:t>
        <a:bodyPr/>
        <a:lstStyle/>
        <a:p>
          <a:endParaRPr lang="ru-RU"/>
        </a:p>
      </dgm:t>
    </dgm:pt>
    <dgm:pt modelId="{D400638F-DDFE-48AB-A230-F86788969591}" type="sibTrans" cxnId="{F7F883D4-91C1-4217-9165-254D488C95ED}">
      <dgm:prSet/>
      <dgm:spPr/>
      <dgm:t>
        <a:bodyPr/>
        <a:lstStyle/>
        <a:p>
          <a:endParaRPr lang="ru-RU"/>
        </a:p>
      </dgm:t>
    </dgm:pt>
    <dgm:pt modelId="{BC8AC168-E677-4BC3-ACAE-0A74F838263E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9"/>
            </a:rPr>
            <a:t>Концепция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профилактики употребления </a:t>
          </a:r>
          <a:r>
            <a:rPr lang="ru-RU" sz="1050" dirty="0" err="1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психоактивных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 веществ в образовательной среде (письмо Министерства образования и науки Российской Федерации № МД -1197//06 от 05.09.2011г.).</a:t>
          </a:r>
          <a:b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0"/>
            </a:rPr>
            <a:t>Стратегия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государственной антинаркотической политики Российской Федерации до 2020 года (утверждена Указом Президента Российской Федерации от 09 июня 2010 года № 690). </a:t>
          </a: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87817C1B-03A2-4319-BB08-6F10705FAE1F}" type="parTrans" cxnId="{CB0EF559-EB65-4E52-AD0E-D321188550A2}">
      <dgm:prSet/>
      <dgm:spPr/>
      <dgm:t>
        <a:bodyPr/>
        <a:lstStyle/>
        <a:p>
          <a:endParaRPr lang="ru-RU"/>
        </a:p>
      </dgm:t>
    </dgm:pt>
    <dgm:pt modelId="{0917F57E-F4D0-4500-B765-47804D7F1B10}" type="sibTrans" cxnId="{CB0EF559-EB65-4E52-AD0E-D321188550A2}">
      <dgm:prSet/>
      <dgm:spPr/>
      <dgm:t>
        <a:bodyPr/>
        <a:lstStyle/>
        <a:p>
          <a:endParaRPr lang="ru-RU"/>
        </a:p>
      </dgm:t>
    </dgm:pt>
    <dgm:pt modelId="{A439522F-AF2E-4A75-813B-A621FB0954D3}">
      <dgm:prSet phldrT="[Текст]" custT="1"/>
      <dgm:spPr/>
      <dgm:t>
        <a:bodyPr/>
        <a:lstStyle/>
        <a:p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1"/>
            </a:rPr>
            <a:t>Кодекс </a:t>
          </a:r>
          <a:r>
            <a:rPr lang="ru-RU" sz="105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РФ об административных правонарушениях (КоАП РФ) от 20.12.2001 №195-ФЗ (ст. 6.24)</a:t>
          </a:r>
          <a:endParaRPr lang="ru-RU" sz="105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gm:t>
    </dgm:pt>
    <dgm:pt modelId="{CE315ABA-4531-495E-AE6A-02591C3E141E}" type="parTrans" cxnId="{4AD697CD-EF7F-4054-AA00-C3FE068CFAAE}">
      <dgm:prSet/>
      <dgm:spPr/>
      <dgm:t>
        <a:bodyPr/>
        <a:lstStyle/>
        <a:p>
          <a:endParaRPr lang="ru-RU"/>
        </a:p>
      </dgm:t>
    </dgm:pt>
    <dgm:pt modelId="{3DCEB580-031C-414D-A1E7-F46DC53D41DF}" type="sibTrans" cxnId="{4AD697CD-EF7F-4054-AA00-C3FE068CFAAE}">
      <dgm:prSet/>
      <dgm:spPr/>
      <dgm:t>
        <a:bodyPr/>
        <a:lstStyle/>
        <a:p>
          <a:endParaRPr lang="ru-RU"/>
        </a:p>
      </dgm:t>
    </dgm:pt>
    <dgm:pt modelId="{E8629E9C-70AA-4995-88A9-08D9C550295C}" type="pres">
      <dgm:prSet presAssocID="{41450ADA-3FFA-403B-A302-AA3948478158}" presName="Name0" presStyleCnt="0">
        <dgm:presLayoutVars>
          <dgm:chMax val="7"/>
          <dgm:chPref val="7"/>
          <dgm:dir/>
        </dgm:presLayoutVars>
      </dgm:prSet>
      <dgm:spPr/>
    </dgm:pt>
    <dgm:pt modelId="{569F38DD-B94E-47CA-BC43-907C0477DC4E}" type="pres">
      <dgm:prSet presAssocID="{41450ADA-3FFA-403B-A302-AA3948478158}" presName="Name1" presStyleCnt="0"/>
      <dgm:spPr/>
    </dgm:pt>
    <dgm:pt modelId="{833A08E7-13A4-42A5-9F2A-BD2BA4FCC960}" type="pres">
      <dgm:prSet presAssocID="{41450ADA-3FFA-403B-A302-AA3948478158}" presName="cycle" presStyleCnt="0"/>
      <dgm:spPr/>
    </dgm:pt>
    <dgm:pt modelId="{572DC155-42C2-4332-9837-87492EAB7496}" type="pres">
      <dgm:prSet presAssocID="{41450ADA-3FFA-403B-A302-AA3948478158}" presName="srcNode" presStyleLbl="node1" presStyleIdx="0" presStyleCnt="7"/>
      <dgm:spPr/>
    </dgm:pt>
    <dgm:pt modelId="{D03DC798-7CD3-402E-9483-F11329C43950}" type="pres">
      <dgm:prSet presAssocID="{41450ADA-3FFA-403B-A302-AA3948478158}" presName="conn" presStyleLbl="parChTrans1D2" presStyleIdx="0" presStyleCnt="1"/>
      <dgm:spPr/>
    </dgm:pt>
    <dgm:pt modelId="{D9FC7A2D-CE82-4117-BD27-AF76138A9091}" type="pres">
      <dgm:prSet presAssocID="{41450ADA-3FFA-403B-A302-AA3948478158}" presName="extraNode" presStyleLbl="node1" presStyleIdx="0" presStyleCnt="7"/>
      <dgm:spPr/>
    </dgm:pt>
    <dgm:pt modelId="{E6E076B8-8E86-4C25-B615-BE3A8926FA23}" type="pres">
      <dgm:prSet presAssocID="{41450ADA-3FFA-403B-A302-AA3948478158}" presName="dstNode" presStyleLbl="node1" presStyleIdx="0" presStyleCnt="7"/>
      <dgm:spPr/>
    </dgm:pt>
    <dgm:pt modelId="{032B06CC-BA2A-4E44-9D9E-165F0C7C75C8}" type="pres">
      <dgm:prSet presAssocID="{6C1A2FA6-41E3-4D92-9F1C-AFAB03F7237E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3F5023-7AC3-4E2E-A34F-2075DDCE0FFC}" type="pres">
      <dgm:prSet presAssocID="{6C1A2FA6-41E3-4D92-9F1C-AFAB03F7237E}" presName="accent_1" presStyleCnt="0"/>
      <dgm:spPr/>
    </dgm:pt>
    <dgm:pt modelId="{BA7D4DF5-DBC7-4C04-8000-F2272013A059}" type="pres">
      <dgm:prSet presAssocID="{6C1A2FA6-41E3-4D92-9F1C-AFAB03F7237E}" presName="accentRepeatNode" presStyleLbl="solidFgAcc1" presStyleIdx="0" presStyleCnt="7"/>
      <dgm:spPr/>
    </dgm:pt>
    <dgm:pt modelId="{E8A4D52C-8AF3-4C9F-B7B4-B735B64BECBB}" type="pres">
      <dgm:prSet presAssocID="{DC22995E-9EA0-4939-AD1F-75F17AB2D877}" presName="text_2" presStyleLbl="node1" presStyleIdx="1" presStyleCnt="7">
        <dgm:presLayoutVars>
          <dgm:bulletEnabled val="1"/>
        </dgm:presLayoutVars>
      </dgm:prSet>
      <dgm:spPr/>
    </dgm:pt>
    <dgm:pt modelId="{C203AFC2-5839-4DE7-B6F7-B3DAAE89C5F7}" type="pres">
      <dgm:prSet presAssocID="{DC22995E-9EA0-4939-AD1F-75F17AB2D877}" presName="accent_2" presStyleCnt="0"/>
      <dgm:spPr/>
    </dgm:pt>
    <dgm:pt modelId="{D9817542-140B-4E73-B121-5A4FF683FE05}" type="pres">
      <dgm:prSet presAssocID="{DC22995E-9EA0-4939-AD1F-75F17AB2D877}" presName="accentRepeatNode" presStyleLbl="solidFgAcc1" presStyleIdx="1" presStyleCnt="7"/>
      <dgm:spPr/>
    </dgm:pt>
    <dgm:pt modelId="{335F62E7-3770-4722-B26E-5B86743E6E63}" type="pres">
      <dgm:prSet presAssocID="{FAD4EB95-042B-4681-AE08-71DA234F8AA9}" presName="text_3" presStyleLbl="node1" presStyleIdx="2" presStyleCnt="7">
        <dgm:presLayoutVars>
          <dgm:bulletEnabled val="1"/>
        </dgm:presLayoutVars>
      </dgm:prSet>
      <dgm:spPr/>
    </dgm:pt>
    <dgm:pt modelId="{2BBFFAA0-D1EF-4E79-AECD-8921738B09B6}" type="pres">
      <dgm:prSet presAssocID="{FAD4EB95-042B-4681-AE08-71DA234F8AA9}" presName="accent_3" presStyleCnt="0"/>
      <dgm:spPr/>
    </dgm:pt>
    <dgm:pt modelId="{DE86A0E3-857D-4491-B0E5-5F7B88CC3510}" type="pres">
      <dgm:prSet presAssocID="{FAD4EB95-042B-4681-AE08-71DA234F8AA9}" presName="accentRepeatNode" presStyleLbl="solidFgAcc1" presStyleIdx="2" presStyleCnt="7"/>
      <dgm:spPr/>
    </dgm:pt>
    <dgm:pt modelId="{385581DD-E6A3-403C-94D0-E47037B95E3D}" type="pres">
      <dgm:prSet presAssocID="{7F46A271-986E-4562-8318-713DCD111E03}" presName="text_4" presStyleLbl="node1" presStyleIdx="3" presStyleCnt="7">
        <dgm:presLayoutVars>
          <dgm:bulletEnabled val="1"/>
        </dgm:presLayoutVars>
      </dgm:prSet>
      <dgm:spPr/>
    </dgm:pt>
    <dgm:pt modelId="{8A4AC6AF-2D51-477F-A174-7E4F56E2B8B2}" type="pres">
      <dgm:prSet presAssocID="{7F46A271-986E-4562-8318-713DCD111E03}" presName="accent_4" presStyleCnt="0"/>
      <dgm:spPr/>
    </dgm:pt>
    <dgm:pt modelId="{2691FAB1-FB2F-451A-8BC3-B299560CF1EB}" type="pres">
      <dgm:prSet presAssocID="{7F46A271-986E-4562-8318-713DCD111E03}" presName="accentRepeatNode" presStyleLbl="solidFgAcc1" presStyleIdx="3" presStyleCnt="7"/>
      <dgm:spPr/>
    </dgm:pt>
    <dgm:pt modelId="{A3C5F4C2-4E89-413D-92D4-F37F7CAF253D}" type="pres">
      <dgm:prSet presAssocID="{CFFE8E2F-9CC3-4801-9843-95EEF688A63C}" presName="text_5" presStyleLbl="node1" presStyleIdx="4" presStyleCnt="7">
        <dgm:presLayoutVars>
          <dgm:bulletEnabled val="1"/>
        </dgm:presLayoutVars>
      </dgm:prSet>
      <dgm:spPr/>
    </dgm:pt>
    <dgm:pt modelId="{A097BEEC-0489-42B5-96B1-A37BB4BC684D}" type="pres">
      <dgm:prSet presAssocID="{CFFE8E2F-9CC3-4801-9843-95EEF688A63C}" presName="accent_5" presStyleCnt="0"/>
      <dgm:spPr/>
    </dgm:pt>
    <dgm:pt modelId="{D3C9746D-72EE-4BDD-B00F-13EAAED59D4D}" type="pres">
      <dgm:prSet presAssocID="{CFFE8E2F-9CC3-4801-9843-95EEF688A63C}" presName="accentRepeatNode" presStyleLbl="solidFgAcc1" presStyleIdx="4" presStyleCnt="7"/>
      <dgm:spPr/>
    </dgm:pt>
    <dgm:pt modelId="{08E322F5-018A-44DF-9423-13F9E222795C}" type="pres">
      <dgm:prSet presAssocID="{BC8AC168-E677-4BC3-ACAE-0A74F838263E}" presName="text_6" presStyleLbl="node1" presStyleIdx="5" presStyleCnt="7">
        <dgm:presLayoutVars>
          <dgm:bulletEnabled val="1"/>
        </dgm:presLayoutVars>
      </dgm:prSet>
      <dgm:spPr/>
    </dgm:pt>
    <dgm:pt modelId="{3FCEF3B0-FB92-4EB8-B85E-5DA5CA3DB59B}" type="pres">
      <dgm:prSet presAssocID="{BC8AC168-E677-4BC3-ACAE-0A74F838263E}" presName="accent_6" presStyleCnt="0"/>
      <dgm:spPr/>
    </dgm:pt>
    <dgm:pt modelId="{A6B92F7C-B748-46E0-A997-03F1ECB27107}" type="pres">
      <dgm:prSet presAssocID="{BC8AC168-E677-4BC3-ACAE-0A74F838263E}" presName="accentRepeatNode" presStyleLbl="solidFgAcc1" presStyleIdx="5" presStyleCnt="7"/>
      <dgm:spPr/>
    </dgm:pt>
    <dgm:pt modelId="{1E66E027-A8ED-4DDB-8428-ED03EC5512FE}" type="pres">
      <dgm:prSet presAssocID="{A439522F-AF2E-4A75-813B-A621FB0954D3}" presName="text_7" presStyleLbl="node1" presStyleIdx="6" presStyleCnt="7">
        <dgm:presLayoutVars>
          <dgm:bulletEnabled val="1"/>
        </dgm:presLayoutVars>
      </dgm:prSet>
      <dgm:spPr/>
    </dgm:pt>
    <dgm:pt modelId="{17E107A3-4B9A-432C-BD66-14BDB648E3A9}" type="pres">
      <dgm:prSet presAssocID="{A439522F-AF2E-4A75-813B-A621FB0954D3}" presName="accent_7" presStyleCnt="0"/>
      <dgm:spPr/>
    </dgm:pt>
    <dgm:pt modelId="{EA938462-9421-4FF1-BBF7-214B94353FA6}" type="pres">
      <dgm:prSet presAssocID="{A439522F-AF2E-4A75-813B-A621FB0954D3}" presName="accentRepeatNode" presStyleLbl="solidFgAcc1" presStyleIdx="6" presStyleCnt="7"/>
      <dgm:spPr/>
    </dgm:pt>
  </dgm:ptLst>
  <dgm:cxnLst>
    <dgm:cxn modelId="{5ABCB8DD-4252-4E08-A902-76B06C343A95}" type="presOf" srcId="{6C1A2FA6-41E3-4D92-9F1C-AFAB03F7237E}" destId="{032B06CC-BA2A-4E44-9D9E-165F0C7C75C8}" srcOrd="0" destOrd="0" presId="urn:microsoft.com/office/officeart/2008/layout/VerticalCurvedList"/>
    <dgm:cxn modelId="{EA8EA1AA-E9D2-4540-838F-55B85BA005EE}" type="presOf" srcId="{DC22995E-9EA0-4939-AD1F-75F17AB2D877}" destId="{E8A4D52C-8AF3-4C9F-B7B4-B735B64BECBB}" srcOrd="0" destOrd="0" presId="urn:microsoft.com/office/officeart/2008/layout/VerticalCurvedList"/>
    <dgm:cxn modelId="{CB0EF559-EB65-4E52-AD0E-D321188550A2}" srcId="{41450ADA-3FFA-403B-A302-AA3948478158}" destId="{BC8AC168-E677-4BC3-ACAE-0A74F838263E}" srcOrd="5" destOrd="0" parTransId="{87817C1B-03A2-4319-BB08-6F10705FAE1F}" sibTransId="{0917F57E-F4D0-4500-B765-47804D7F1B10}"/>
    <dgm:cxn modelId="{7E9C11A1-B7AB-48BF-8DCD-2E152B6A36E1}" type="presOf" srcId="{CFFE8E2F-9CC3-4801-9843-95EEF688A63C}" destId="{A3C5F4C2-4E89-413D-92D4-F37F7CAF253D}" srcOrd="0" destOrd="0" presId="urn:microsoft.com/office/officeart/2008/layout/VerticalCurvedList"/>
    <dgm:cxn modelId="{20388A4E-55B5-4669-8834-94BA52C0BC98}" srcId="{41450ADA-3FFA-403B-A302-AA3948478158}" destId="{1D1AE1D6-36E8-4FFC-AB95-839630F20CA9}" srcOrd="7" destOrd="0" parTransId="{75C5124A-2CE8-4574-A54C-94E12DCE93A0}" sibTransId="{3341C014-4423-4B86-BCCB-91222E4EEFC6}"/>
    <dgm:cxn modelId="{14BFAD91-DCA7-4EFA-9BCD-4DF005D9DD03}" srcId="{41450ADA-3FFA-403B-A302-AA3948478158}" destId="{6C1A2FA6-41E3-4D92-9F1C-AFAB03F7237E}" srcOrd="0" destOrd="0" parTransId="{CDEC2E98-E59C-4830-9AF2-CCAF0BE6ED91}" sibTransId="{845A1818-BCAC-480F-A00F-E905D9D8704C}"/>
    <dgm:cxn modelId="{46BA9857-EF5D-4833-8952-F09894E59F77}" srcId="{41450ADA-3FFA-403B-A302-AA3948478158}" destId="{FAD4EB95-042B-4681-AE08-71DA234F8AA9}" srcOrd="2" destOrd="0" parTransId="{88EE7D1A-A3DE-4ED6-A834-16731D06619C}" sibTransId="{A9AD5121-06D6-4807-A8A0-709131C83D6B}"/>
    <dgm:cxn modelId="{5F48E30E-6901-47C3-85B7-CEEC07177B84}" type="presOf" srcId="{41450ADA-3FFA-403B-A302-AA3948478158}" destId="{E8629E9C-70AA-4995-88A9-08D9C550295C}" srcOrd="0" destOrd="0" presId="urn:microsoft.com/office/officeart/2008/layout/VerticalCurvedList"/>
    <dgm:cxn modelId="{F0E743DB-41D3-426B-9A1C-BAE65D475278}" type="presOf" srcId="{A439522F-AF2E-4A75-813B-A621FB0954D3}" destId="{1E66E027-A8ED-4DDB-8428-ED03EC5512FE}" srcOrd="0" destOrd="0" presId="urn:microsoft.com/office/officeart/2008/layout/VerticalCurvedList"/>
    <dgm:cxn modelId="{F7F883D4-91C1-4217-9165-254D488C95ED}" srcId="{41450ADA-3FFA-403B-A302-AA3948478158}" destId="{CFFE8E2F-9CC3-4801-9843-95EEF688A63C}" srcOrd="4" destOrd="0" parTransId="{FA38EDD7-EBAE-4D85-A2A5-D14EC19F8CD6}" sibTransId="{D400638F-DDFE-48AB-A230-F86788969591}"/>
    <dgm:cxn modelId="{E1271AA9-6CAC-4C3B-9944-65353126B6B8}" srcId="{41450ADA-3FFA-403B-A302-AA3948478158}" destId="{7F46A271-986E-4562-8318-713DCD111E03}" srcOrd="3" destOrd="0" parTransId="{1BD8F3A7-355E-4CE5-88DD-F7D3C69710B8}" sibTransId="{9896D102-B828-4299-AE54-BE4DF4BB2275}"/>
    <dgm:cxn modelId="{21BFFF9A-F07B-4FF5-9E3B-DA18F9ED40B0}" type="presOf" srcId="{FAD4EB95-042B-4681-AE08-71DA234F8AA9}" destId="{335F62E7-3770-4722-B26E-5B86743E6E63}" srcOrd="0" destOrd="0" presId="urn:microsoft.com/office/officeart/2008/layout/VerticalCurvedList"/>
    <dgm:cxn modelId="{33A617DC-ADF1-4184-93E0-4E8061C270D2}" type="presOf" srcId="{BC8AC168-E677-4BC3-ACAE-0A74F838263E}" destId="{08E322F5-018A-44DF-9423-13F9E222795C}" srcOrd="0" destOrd="0" presId="urn:microsoft.com/office/officeart/2008/layout/VerticalCurvedList"/>
    <dgm:cxn modelId="{4AD697CD-EF7F-4054-AA00-C3FE068CFAAE}" srcId="{41450ADA-3FFA-403B-A302-AA3948478158}" destId="{A439522F-AF2E-4A75-813B-A621FB0954D3}" srcOrd="6" destOrd="0" parTransId="{CE315ABA-4531-495E-AE6A-02591C3E141E}" sibTransId="{3DCEB580-031C-414D-A1E7-F46DC53D41DF}"/>
    <dgm:cxn modelId="{CF7E66BF-A63E-41A4-9700-6A26131329CB}" srcId="{41450ADA-3FFA-403B-A302-AA3948478158}" destId="{DC22995E-9EA0-4939-AD1F-75F17AB2D877}" srcOrd="1" destOrd="0" parTransId="{44DF4D46-06DB-4074-8C47-CC1354045223}" sibTransId="{9AD4A193-1E80-49C7-9B21-0B9F3B800369}"/>
    <dgm:cxn modelId="{D3018927-883C-45FF-BBCC-D13C9A50B3E8}" type="presOf" srcId="{7F46A271-986E-4562-8318-713DCD111E03}" destId="{385581DD-E6A3-403C-94D0-E47037B95E3D}" srcOrd="0" destOrd="0" presId="urn:microsoft.com/office/officeart/2008/layout/VerticalCurvedList"/>
    <dgm:cxn modelId="{BF05B3EC-7632-41A3-B9D4-EA1BF2DF2C16}" type="presOf" srcId="{845A1818-BCAC-480F-A00F-E905D9D8704C}" destId="{D03DC798-7CD3-402E-9483-F11329C43950}" srcOrd="0" destOrd="0" presId="urn:microsoft.com/office/officeart/2008/layout/VerticalCurvedList"/>
    <dgm:cxn modelId="{5433F252-1A11-4016-A728-999D6BDF7A10}" type="presParOf" srcId="{E8629E9C-70AA-4995-88A9-08D9C550295C}" destId="{569F38DD-B94E-47CA-BC43-907C0477DC4E}" srcOrd="0" destOrd="0" presId="urn:microsoft.com/office/officeart/2008/layout/VerticalCurvedList"/>
    <dgm:cxn modelId="{15CE657F-B681-41AE-940B-FF35F443FFF9}" type="presParOf" srcId="{569F38DD-B94E-47CA-BC43-907C0477DC4E}" destId="{833A08E7-13A4-42A5-9F2A-BD2BA4FCC960}" srcOrd="0" destOrd="0" presId="urn:microsoft.com/office/officeart/2008/layout/VerticalCurvedList"/>
    <dgm:cxn modelId="{69515A7C-92FD-4D86-BABD-271098B6F489}" type="presParOf" srcId="{833A08E7-13A4-42A5-9F2A-BD2BA4FCC960}" destId="{572DC155-42C2-4332-9837-87492EAB7496}" srcOrd="0" destOrd="0" presId="urn:microsoft.com/office/officeart/2008/layout/VerticalCurvedList"/>
    <dgm:cxn modelId="{58F84CB7-1A33-47D1-998E-F890398D6AB2}" type="presParOf" srcId="{833A08E7-13A4-42A5-9F2A-BD2BA4FCC960}" destId="{D03DC798-7CD3-402E-9483-F11329C43950}" srcOrd="1" destOrd="0" presId="urn:microsoft.com/office/officeart/2008/layout/VerticalCurvedList"/>
    <dgm:cxn modelId="{41CBB1B5-39A1-4008-BBB8-B533217DCD43}" type="presParOf" srcId="{833A08E7-13A4-42A5-9F2A-BD2BA4FCC960}" destId="{D9FC7A2D-CE82-4117-BD27-AF76138A9091}" srcOrd="2" destOrd="0" presId="urn:microsoft.com/office/officeart/2008/layout/VerticalCurvedList"/>
    <dgm:cxn modelId="{B9D9560C-710D-4CBA-9C51-A972D0159019}" type="presParOf" srcId="{833A08E7-13A4-42A5-9F2A-BD2BA4FCC960}" destId="{E6E076B8-8E86-4C25-B615-BE3A8926FA23}" srcOrd="3" destOrd="0" presId="urn:microsoft.com/office/officeart/2008/layout/VerticalCurvedList"/>
    <dgm:cxn modelId="{28E43BF1-D3E5-4C02-9382-F9717FCD0395}" type="presParOf" srcId="{569F38DD-B94E-47CA-BC43-907C0477DC4E}" destId="{032B06CC-BA2A-4E44-9D9E-165F0C7C75C8}" srcOrd="1" destOrd="0" presId="urn:microsoft.com/office/officeart/2008/layout/VerticalCurvedList"/>
    <dgm:cxn modelId="{4CEB8CC3-646B-41C0-97F9-39CB77207331}" type="presParOf" srcId="{569F38DD-B94E-47CA-BC43-907C0477DC4E}" destId="{0D3F5023-7AC3-4E2E-A34F-2075DDCE0FFC}" srcOrd="2" destOrd="0" presId="urn:microsoft.com/office/officeart/2008/layout/VerticalCurvedList"/>
    <dgm:cxn modelId="{1E58E7C6-D45C-468C-8C9B-FB92CE6B0C1D}" type="presParOf" srcId="{0D3F5023-7AC3-4E2E-A34F-2075DDCE0FFC}" destId="{BA7D4DF5-DBC7-4C04-8000-F2272013A059}" srcOrd="0" destOrd="0" presId="urn:microsoft.com/office/officeart/2008/layout/VerticalCurvedList"/>
    <dgm:cxn modelId="{F817D600-3FEF-456D-BA4C-2065D69B7576}" type="presParOf" srcId="{569F38DD-B94E-47CA-BC43-907C0477DC4E}" destId="{E8A4D52C-8AF3-4C9F-B7B4-B735B64BECBB}" srcOrd="3" destOrd="0" presId="urn:microsoft.com/office/officeart/2008/layout/VerticalCurvedList"/>
    <dgm:cxn modelId="{CB4D4876-9EBB-43C5-805D-B70698AF97CB}" type="presParOf" srcId="{569F38DD-B94E-47CA-BC43-907C0477DC4E}" destId="{C203AFC2-5839-4DE7-B6F7-B3DAAE89C5F7}" srcOrd="4" destOrd="0" presId="urn:microsoft.com/office/officeart/2008/layout/VerticalCurvedList"/>
    <dgm:cxn modelId="{BC4F0619-BD89-4CAC-B8CC-8C311F8C1D30}" type="presParOf" srcId="{C203AFC2-5839-4DE7-B6F7-B3DAAE89C5F7}" destId="{D9817542-140B-4E73-B121-5A4FF683FE05}" srcOrd="0" destOrd="0" presId="urn:microsoft.com/office/officeart/2008/layout/VerticalCurvedList"/>
    <dgm:cxn modelId="{A91A5B02-1B9D-4E99-BA3C-ECC602092BC9}" type="presParOf" srcId="{569F38DD-B94E-47CA-BC43-907C0477DC4E}" destId="{335F62E7-3770-4722-B26E-5B86743E6E63}" srcOrd="5" destOrd="0" presId="urn:microsoft.com/office/officeart/2008/layout/VerticalCurvedList"/>
    <dgm:cxn modelId="{26368452-28B9-4BE5-8805-1D024ED53234}" type="presParOf" srcId="{569F38DD-B94E-47CA-BC43-907C0477DC4E}" destId="{2BBFFAA0-D1EF-4E79-AECD-8921738B09B6}" srcOrd="6" destOrd="0" presId="urn:microsoft.com/office/officeart/2008/layout/VerticalCurvedList"/>
    <dgm:cxn modelId="{24EDF887-7C63-45C4-8715-1B469DDE02F0}" type="presParOf" srcId="{2BBFFAA0-D1EF-4E79-AECD-8921738B09B6}" destId="{DE86A0E3-857D-4491-B0E5-5F7B88CC3510}" srcOrd="0" destOrd="0" presId="urn:microsoft.com/office/officeart/2008/layout/VerticalCurvedList"/>
    <dgm:cxn modelId="{4861EFAD-464D-4BE1-B939-0F6E7E9D2336}" type="presParOf" srcId="{569F38DD-B94E-47CA-BC43-907C0477DC4E}" destId="{385581DD-E6A3-403C-94D0-E47037B95E3D}" srcOrd="7" destOrd="0" presId="urn:microsoft.com/office/officeart/2008/layout/VerticalCurvedList"/>
    <dgm:cxn modelId="{CD01BF84-3646-4D1D-93DF-870BCC7CEF53}" type="presParOf" srcId="{569F38DD-B94E-47CA-BC43-907C0477DC4E}" destId="{8A4AC6AF-2D51-477F-A174-7E4F56E2B8B2}" srcOrd="8" destOrd="0" presId="urn:microsoft.com/office/officeart/2008/layout/VerticalCurvedList"/>
    <dgm:cxn modelId="{FF127C63-4AB4-4BB4-AE79-3B67561A2293}" type="presParOf" srcId="{8A4AC6AF-2D51-477F-A174-7E4F56E2B8B2}" destId="{2691FAB1-FB2F-451A-8BC3-B299560CF1EB}" srcOrd="0" destOrd="0" presId="urn:microsoft.com/office/officeart/2008/layout/VerticalCurvedList"/>
    <dgm:cxn modelId="{4C50A0B4-0E92-4484-8F32-9DE1AC388F40}" type="presParOf" srcId="{569F38DD-B94E-47CA-BC43-907C0477DC4E}" destId="{A3C5F4C2-4E89-413D-92D4-F37F7CAF253D}" srcOrd="9" destOrd="0" presId="urn:microsoft.com/office/officeart/2008/layout/VerticalCurvedList"/>
    <dgm:cxn modelId="{241E5CF2-9143-470C-B7B9-E7581C163113}" type="presParOf" srcId="{569F38DD-B94E-47CA-BC43-907C0477DC4E}" destId="{A097BEEC-0489-42B5-96B1-A37BB4BC684D}" srcOrd="10" destOrd="0" presId="urn:microsoft.com/office/officeart/2008/layout/VerticalCurvedList"/>
    <dgm:cxn modelId="{EB212F0F-36FD-4F26-BA5D-4F9E0BD00C8A}" type="presParOf" srcId="{A097BEEC-0489-42B5-96B1-A37BB4BC684D}" destId="{D3C9746D-72EE-4BDD-B00F-13EAAED59D4D}" srcOrd="0" destOrd="0" presId="urn:microsoft.com/office/officeart/2008/layout/VerticalCurvedList"/>
    <dgm:cxn modelId="{529CA13C-EC4A-4550-B5FB-08DC9861688F}" type="presParOf" srcId="{569F38DD-B94E-47CA-BC43-907C0477DC4E}" destId="{08E322F5-018A-44DF-9423-13F9E222795C}" srcOrd="11" destOrd="0" presId="urn:microsoft.com/office/officeart/2008/layout/VerticalCurvedList"/>
    <dgm:cxn modelId="{AF62E978-A03E-4991-A65B-DD3FC35D4815}" type="presParOf" srcId="{569F38DD-B94E-47CA-BC43-907C0477DC4E}" destId="{3FCEF3B0-FB92-4EB8-B85E-5DA5CA3DB59B}" srcOrd="12" destOrd="0" presId="urn:microsoft.com/office/officeart/2008/layout/VerticalCurvedList"/>
    <dgm:cxn modelId="{54E915B8-936E-4CAB-97B5-D264E54BA5EB}" type="presParOf" srcId="{3FCEF3B0-FB92-4EB8-B85E-5DA5CA3DB59B}" destId="{A6B92F7C-B748-46E0-A997-03F1ECB27107}" srcOrd="0" destOrd="0" presId="urn:microsoft.com/office/officeart/2008/layout/VerticalCurvedList"/>
    <dgm:cxn modelId="{CD928087-D180-4454-9AAE-D983FFF2652D}" type="presParOf" srcId="{569F38DD-B94E-47CA-BC43-907C0477DC4E}" destId="{1E66E027-A8ED-4DDB-8428-ED03EC5512FE}" srcOrd="13" destOrd="0" presId="urn:microsoft.com/office/officeart/2008/layout/VerticalCurvedList"/>
    <dgm:cxn modelId="{61A81E54-A35F-4144-8DBE-73A44F2FD945}" type="presParOf" srcId="{569F38DD-B94E-47CA-BC43-907C0477DC4E}" destId="{17E107A3-4B9A-432C-BD66-14BDB648E3A9}" srcOrd="14" destOrd="0" presId="urn:microsoft.com/office/officeart/2008/layout/VerticalCurvedList"/>
    <dgm:cxn modelId="{DEF2CC41-8E3E-4020-88AB-DB22C492D786}" type="presParOf" srcId="{17E107A3-4B9A-432C-BD66-14BDB648E3A9}" destId="{EA938462-9421-4FF1-BBF7-214B94353F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DC798-7CD3-402E-9483-F11329C43950}">
      <dsp:nvSpPr>
        <dsp:cNvPr id="0" name=""/>
        <dsp:cNvSpPr/>
      </dsp:nvSpPr>
      <dsp:spPr>
        <a:xfrm>
          <a:off x="-8551328" y="-1307420"/>
          <a:ext cx="10184724" cy="10184724"/>
        </a:xfrm>
        <a:prstGeom prst="blockArc">
          <a:avLst>
            <a:gd name="adj1" fmla="val 18900000"/>
            <a:gd name="adj2" fmla="val 2700000"/>
            <a:gd name="adj3" fmla="val 212"/>
          </a:avLst>
        </a:pr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B06CC-BA2A-4E44-9D9E-165F0C7C75C8}">
      <dsp:nvSpPr>
        <dsp:cNvPr id="0" name=""/>
        <dsp:cNvSpPr/>
      </dsp:nvSpPr>
      <dsp:spPr>
        <a:xfrm>
          <a:off x="531027" y="344126"/>
          <a:ext cx="5776626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"/>
            </a:rPr>
            <a:t>Конституция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РФ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2"/>
            </a:rPr>
            <a:t>Закон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об образовании в РФ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3"/>
            </a:rPr>
            <a:t>Закон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об основных гарантиях прав ребенка в РФ</a:t>
          </a: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531027" y="344126"/>
        <a:ext cx="5776626" cy="687951"/>
      </dsp:txXfrm>
    </dsp:sp>
    <dsp:sp modelId="{BA7D4DF5-DBC7-4C04-8000-F2272013A059}">
      <dsp:nvSpPr>
        <dsp:cNvPr id="0" name=""/>
        <dsp:cNvSpPr/>
      </dsp:nvSpPr>
      <dsp:spPr>
        <a:xfrm>
          <a:off x="101057" y="258133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8A4D52C-8AF3-4C9F-B7B4-B735B64BECBB}">
      <dsp:nvSpPr>
        <dsp:cNvPr id="0" name=""/>
        <dsp:cNvSpPr/>
      </dsp:nvSpPr>
      <dsp:spPr>
        <a:xfrm>
          <a:off x="1154028" y="1376659"/>
          <a:ext cx="5153625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36485"/>
                <a:satOff val="-239"/>
                <a:lumOff val="4092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36485"/>
                <a:satOff val="-239"/>
                <a:lumOff val="4092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36485"/>
                <a:satOff val="-239"/>
                <a:lumOff val="40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4"/>
            </a:rPr>
            <a:t>Федеральный закон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Российской Федерации от 23 февраля 2013 г. N 15-ФЗ "Об охране здоровья граждан от воздействия окружающего табачного дыма и последствий потребления табака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5"/>
            </a:rPr>
            <a:t>«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 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5"/>
            </a:rPr>
            <a:t>Федеральный закон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от 8 января 1998 года № 3-ФЗ «О наркотических средствах и психотропных веществах»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1154028" y="1376659"/>
        <a:ext cx="5153625" cy="687951"/>
      </dsp:txXfrm>
    </dsp:sp>
    <dsp:sp modelId="{D9817542-140B-4E73-B121-5A4FF683FE05}">
      <dsp:nvSpPr>
        <dsp:cNvPr id="0" name=""/>
        <dsp:cNvSpPr/>
      </dsp:nvSpPr>
      <dsp:spPr>
        <a:xfrm>
          <a:off x="724059" y="1290665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36485"/>
              <a:satOff val="-239"/>
              <a:lumOff val="40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35F62E7-3770-4722-B26E-5B86743E6E63}">
      <dsp:nvSpPr>
        <dsp:cNvPr id="0" name=""/>
        <dsp:cNvSpPr/>
      </dsp:nvSpPr>
      <dsp:spPr>
        <a:xfrm>
          <a:off x="1495430" y="2408434"/>
          <a:ext cx="4812223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72970"/>
                <a:satOff val="-477"/>
                <a:lumOff val="8185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72970"/>
                <a:satOff val="-477"/>
                <a:lumOff val="8185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72970"/>
                <a:satOff val="-477"/>
                <a:lumOff val="81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6"/>
            </a:rPr>
            <a:t>Федеральный закон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от 24 июня 1999г. №120-ФЗ «Об основах профилактики безнадзорности и правонарушений несовершеннолетних» (с изменениями №233-ФЗ № 13.10.2009г.)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1495430" y="2408434"/>
        <a:ext cx="4812223" cy="687951"/>
      </dsp:txXfrm>
    </dsp:sp>
    <dsp:sp modelId="{DE86A0E3-857D-4491-B0E5-5F7B88CC3510}">
      <dsp:nvSpPr>
        <dsp:cNvPr id="0" name=""/>
        <dsp:cNvSpPr/>
      </dsp:nvSpPr>
      <dsp:spPr>
        <a:xfrm>
          <a:off x="1065461" y="2322440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72970"/>
              <a:satOff val="-477"/>
              <a:lumOff val="81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85581DD-E6A3-403C-94D0-E47037B95E3D}">
      <dsp:nvSpPr>
        <dsp:cNvPr id="0" name=""/>
        <dsp:cNvSpPr/>
      </dsp:nvSpPr>
      <dsp:spPr>
        <a:xfrm>
          <a:off x="1604436" y="3440966"/>
          <a:ext cx="4703217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09454"/>
                <a:satOff val="-716"/>
                <a:lumOff val="12277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109454"/>
                <a:satOff val="-716"/>
                <a:lumOff val="12277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109454"/>
                <a:satOff val="-716"/>
                <a:lumOff val="122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7"/>
            </a:rPr>
            <a:t>Концепция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государственной антинаркотической политики Российской Федерации (утверждена на заседании Государственного антинаркотического комитета 16.10.2009г.)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1604436" y="3440966"/>
        <a:ext cx="4703217" cy="687951"/>
      </dsp:txXfrm>
    </dsp:sp>
    <dsp:sp modelId="{2691FAB1-FB2F-451A-8BC3-B299560CF1EB}">
      <dsp:nvSpPr>
        <dsp:cNvPr id="0" name=""/>
        <dsp:cNvSpPr/>
      </dsp:nvSpPr>
      <dsp:spPr>
        <a:xfrm>
          <a:off x="1174467" y="3354972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3C5F4C2-4E89-413D-92D4-F37F7CAF253D}">
      <dsp:nvSpPr>
        <dsp:cNvPr id="0" name=""/>
        <dsp:cNvSpPr/>
      </dsp:nvSpPr>
      <dsp:spPr>
        <a:xfrm>
          <a:off x="1495430" y="4473498"/>
          <a:ext cx="4812223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45939"/>
                <a:satOff val="-954"/>
                <a:lumOff val="16369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145939"/>
                <a:satOff val="-954"/>
                <a:lumOff val="16369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145939"/>
                <a:satOff val="-954"/>
                <a:lumOff val="1636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8"/>
            </a:rPr>
            <a:t>Концепция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осуществления государственной политики противодействия потреблению табака на 2010-2015годы (утверждена распоряжением Правительства Российской Федерации  от 23 сентября 2010г. № 1563-р.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1495430" y="4473498"/>
        <a:ext cx="4812223" cy="687951"/>
      </dsp:txXfrm>
    </dsp:sp>
    <dsp:sp modelId="{D3C9746D-72EE-4BDD-B00F-13EAAED59D4D}">
      <dsp:nvSpPr>
        <dsp:cNvPr id="0" name=""/>
        <dsp:cNvSpPr/>
      </dsp:nvSpPr>
      <dsp:spPr>
        <a:xfrm>
          <a:off x="1065461" y="4387504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145939"/>
              <a:satOff val="-954"/>
              <a:lumOff val="163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8E322F5-018A-44DF-9423-13F9E222795C}">
      <dsp:nvSpPr>
        <dsp:cNvPr id="0" name=""/>
        <dsp:cNvSpPr/>
      </dsp:nvSpPr>
      <dsp:spPr>
        <a:xfrm>
          <a:off x="1154028" y="5505273"/>
          <a:ext cx="5153625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182424"/>
                <a:satOff val="-1193"/>
                <a:lumOff val="20462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182424"/>
                <a:satOff val="-1193"/>
                <a:lumOff val="20462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182424"/>
                <a:satOff val="-1193"/>
                <a:lumOff val="2046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9"/>
            </a:rPr>
            <a:t>Концепция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профилактики употребления </a:t>
          </a:r>
          <a:r>
            <a:rPr lang="ru-RU" sz="105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психоактивных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 веществ в образовательной среде (письмо Министерства образования и науки Российской Федерации № МД -1197//06 от 05.09.2011г.).</a:t>
          </a:r>
          <a:b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</a:b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0"/>
            </a:rPr>
            <a:t>Стратегия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 государственной антинаркотической политики Российской Федерации до 2020 года (утверждена Указом Президента Российской Федерации от 09 июня 2010 года № 690). </a:t>
          </a: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1154028" y="5505273"/>
        <a:ext cx="5153625" cy="687951"/>
      </dsp:txXfrm>
    </dsp:sp>
    <dsp:sp modelId="{A6B92F7C-B748-46E0-A997-03F1ECB27107}">
      <dsp:nvSpPr>
        <dsp:cNvPr id="0" name=""/>
        <dsp:cNvSpPr/>
      </dsp:nvSpPr>
      <dsp:spPr>
        <a:xfrm>
          <a:off x="724059" y="5419279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182424"/>
              <a:satOff val="-1193"/>
              <a:lumOff val="2046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E66E027-A8ED-4DDB-8428-ED03EC5512FE}">
      <dsp:nvSpPr>
        <dsp:cNvPr id="0" name=""/>
        <dsp:cNvSpPr/>
      </dsp:nvSpPr>
      <dsp:spPr>
        <a:xfrm>
          <a:off x="531027" y="6537806"/>
          <a:ext cx="5776626" cy="687951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218909"/>
                <a:satOff val="-1431"/>
                <a:lumOff val="24554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218909"/>
                <a:satOff val="-1431"/>
                <a:lumOff val="24554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218909"/>
                <a:satOff val="-1431"/>
                <a:lumOff val="2455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46061" tIns="27940" rIns="27940" bIns="27940" numCol="1" spcCol="1270" anchor="ctr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  <a:hlinkClick xmlns:r="http://schemas.openxmlformats.org/officeDocument/2006/relationships" r:id="rId11"/>
            </a:rPr>
            <a:t>Кодекс </a:t>
          </a:r>
          <a:r>
            <a:rPr lang="ru-RU" sz="105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itchFamily="18" charset="0"/>
            </a:rPr>
            <a:t>РФ об административных правонарушениях (КоАП РФ) от 20.12.2001 №195-ФЗ (ст. 6.24)</a:t>
          </a:r>
          <a:endParaRPr lang="ru-RU" sz="1050" kern="1200" dirty="0">
            <a:solidFill>
              <a:schemeClr val="tx1">
                <a:lumMod val="95000"/>
                <a:lumOff val="5000"/>
              </a:schemeClr>
            </a:solidFill>
            <a:latin typeface="Georgia" pitchFamily="18" charset="0"/>
          </a:endParaRPr>
        </a:p>
      </dsp:txBody>
      <dsp:txXfrm>
        <a:off x="531027" y="6537806"/>
        <a:ext cx="5776626" cy="687951"/>
      </dsp:txXfrm>
    </dsp:sp>
    <dsp:sp modelId="{EA938462-9421-4FF1-BBF7-214B94353FA6}">
      <dsp:nvSpPr>
        <dsp:cNvPr id="0" name=""/>
        <dsp:cNvSpPr/>
      </dsp:nvSpPr>
      <dsp:spPr>
        <a:xfrm>
          <a:off x="101057" y="6451812"/>
          <a:ext cx="859938" cy="85993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80000"/>
              <a:hueOff val="218909"/>
              <a:satOff val="-1431"/>
              <a:lumOff val="2455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5761" y="2095484"/>
            <a:ext cx="5829300" cy="1960033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5125" y="4572000"/>
            <a:ext cx="4800600" cy="23368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90E0-F478-4F4F-AC0E-53C457A3F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0BE4-DCA3-42AE-B7B0-27DD96C57D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63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EE4E9-2F57-4F77-B239-9FB8D10023D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5ECA-7953-4FAF-8B09-B82BFCA42D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3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11946-5B21-4A3D-BF46-EB198132378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E9DBA-CC6E-4A2A-8CD3-D3EC40449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2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9346-293F-4EE9-A888-5833C3DA5A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1C2F-C9F6-402F-BD42-8532F1AFAE3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9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23EDA-6B54-427F-A39F-0522D77BA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FAB2-A788-49F8-8D51-2A80C5071E7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8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B412-8B45-4DB4-8040-BA6375A690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29C5-8FF0-4E66-860E-FA3122EE657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16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58A3F-75D9-4B26-9B2D-4E546BC0553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37D8-3583-4759-9542-ECDB2CE5E5E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0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52179-B87B-4CC7-98BF-427A353E147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D068D-1FE4-4044-BB33-53B1943835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52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68BDC-C231-4B90-9383-044F9618C4C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E79A-7BEC-43F0-B992-CE4D4B21F0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9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385F6-4C91-4AC4-AE31-9138A416C9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3089-5E22-4601-A31F-496DE1AE91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9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8DFC-9ABA-4F6D-B414-E5BA55AE140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67BCF-7ED7-4C8D-BFD2-94565D673F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50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360" y="366184"/>
            <a:ext cx="5679281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2750A9-A6CB-4466-B3DA-6DE133D8B8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EC19C3-955C-413A-93E0-61B1E3D200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7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27086983"/>
              </p:ext>
            </p:extLst>
          </p:nvPr>
        </p:nvGraphicFramePr>
        <p:xfrm>
          <a:off x="332656" y="1322596"/>
          <a:ext cx="6408712" cy="7569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96752" y="683568"/>
            <a:ext cx="4320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Нормативно-правовая база </a:t>
            </a:r>
            <a:r>
              <a:rPr lang="ru-RU" b="1" cap="all" dirty="0" err="1" smtClean="0">
                <a:ln w="90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Наркопоста</a:t>
            </a:r>
            <a:endParaRPr lang="ru-RU" b="1" cap="all" dirty="0">
              <a:ln w="90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497144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11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Презентация c кнопками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Cross</dc:creator>
  <cp:lastModifiedBy>Cross</cp:lastModifiedBy>
  <cp:revision>2</cp:revision>
  <dcterms:created xsi:type="dcterms:W3CDTF">2017-02-01T10:08:24Z</dcterms:created>
  <dcterms:modified xsi:type="dcterms:W3CDTF">2017-02-01T10:22:23Z</dcterms:modified>
</cp:coreProperties>
</file>